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5.png" ContentType="image/png"/>
  <Override PartName="/ppt/media/image4.tif" ContentType="image/tiff"/>
  <Override PartName="/ppt/media/image3.tif" ContentType="image/tiff"/>
  <Override PartName="/ppt/media/image1.png" ContentType="image/png"/>
  <Override PartName="/ppt/media/image2.tif" ContentType="image/tiff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1.xml.rels" ContentType="application/vnd.openxmlformats-package.relationships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</p:sldIdLst>
  <p:sldSz cx="7772400" cy="100584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
</Relationships>
</file>

<file path=ppt/media/image1.png>
</file>

<file path=ppt/media/image2.tif>
</file>

<file path=ppt/media/image3.tif>
</file>

<file path=ppt/media/image4.tif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82840" y="1646280"/>
            <a:ext cx="6605640" cy="3500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388440" y="2353320"/>
            <a:ext cx="6994440" cy="2782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388440" y="5400000"/>
            <a:ext cx="6994440" cy="2782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82840" y="1646280"/>
            <a:ext cx="6605640" cy="3500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388440" y="2353320"/>
            <a:ext cx="3413160" cy="2782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3972600" y="2353320"/>
            <a:ext cx="3413160" cy="2782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388440" y="5400000"/>
            <a:ext cx="3413160" cy="2782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3972600" y="5400000"/>
            <a:ext cx="3413160" cy="2782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82840" y="1646280"/>
            <a:ext cx="6605640" cy="3500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388440" y="2353320"/>
            <a:ext cx="2251800" cy="2782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2753280" y="2353320"/>
            <a:ext cx="2251800" cy="2782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5118120" y="2353320"/>
            <a:ext cx="2251800" cy="2782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388440" y="5400000"/>
            <a:ext cx="2251800" cy="2782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2753280" y="5400000"/>
            <a:ext cx="2251800" cy="2782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5118120" y="5400000"/>
            <a:ext cx="2251800" cy="2782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82840" y="1646280"/>
            <a:ext cx="6605640" cy="3500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388440" y="2353320"/>
            <a:ext cx="6994440" cy="5833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82840" y="1646280"/>
            <a:ext cx="6605640" cy="3500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388440" y="2353320"/>
            <a:ext cx="6994440" cy="5833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82840" y="1646280"/>
            <a:ext cx="6605640" cy="3500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388440" y="2353320"/>
            <a:ext cx="3413160" cy="5833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3972600" y="2353320"/>
            <a:ext cx="3413160" cy="5833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82840" y="1646280"/>
            <a:ext cx="6605640" cy="3500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82840" y="1646280"/>
            <a:ext cx="6605640" cy="16228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82840" y="1646280"/>
            <a:ext cx="6605640" cy="3500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388440" y="2353320"/>
            <a:ext cx="3413160" cy="2782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3972600" y="2353320"/>
            <a:ext cx="3413160" cy="5833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388440" y="5400000"/>
            <a:ext cx="3413160" cy="2782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82840" y="1646280"/>
            <a:ext cx="6605640" cy="3500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388440" y="2353320"/>
            <a:ext cx="3413160" cy="5833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3972600" y="2353320"/>
            <a:ext cx="3413160" cy="2782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3972600" y="5400000"/>
            <a:ext cx="3413160" cy="2782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82840" y="1646280"/>
            <a:ext cx="6605640" cy="3500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388440" y="2353320"/>
            <a:ext cx="3413160" cy="2782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3972600" y="2353320"/>
            <a:ext cx="3413160" cy="2782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388440" y="5400000"/>
            <a:ext cx="6994440" cy="2782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82840" y="1646280"/>
            <a:ext cx="6605640" cy="35006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</a:t>
            </a:r>
            <a:r>
              <a:rPr b="0" lang="en-US" sz="1800" spc="-1" strike="noStrike">
                <a:latin typeface="Arial"/>
              </a:rPr>
              <a:t>ck </a:t>
            </a:r>
            <a:r>
              <a:rPr b="0" lang="en-US" sz="1800" spc="-1" strike="noStrike">
                <a:latin typeface="Arial"/>
              </a:rPr>
              <a:t>to </a:t>
            </a:r>
            <a:r>
              <a:rPr b="0" lang="en-US" sz="1800" spc="-1" strike="noStrike">
                <a:latin typeface="Arial"/>
              </a:rPr>
              <a:t>edi</a:t>
            </a:r>
            <a:r>
              <a:rPr b="0" lang="en-US" sz="1800" spc="-1" strike="noStrike">
                <a:latin typeface="Arial"/>
              </a:rPr>
              <a:t>t </a:t>
            </a:r>
            <a:r>
              <a:rPr b="0" lang="en-US" sz="1800" spc="-1" strike="noStrike">
                <a:latin typeface="Arial"/>
              </a:rPr>
              <a:t>the </a:t>
            </a:r>
            <a:r>
              <a:rPr b="0" lang="en-US" sz="1800" spc="-1" strike="noStrike">
                <a:latin typeface="Arial"/>
              </a:rPr>
              <a:t>title </a:t>
            </a:r>
            <a:r>
              <a:rPr b="0" lang="en-US" sz="1800" spc="-1" strike="noStrike">
                <a:latin typeface="Arial"/>
              </a:rPr>
              <a:t>tex</a:t>
            </a:r>
            <a:r>
              <a:rPr b="0" lang="en-US" sz="1800" spc="-1" strike="noStrike">
                <a:latin typeface="Arial"/>
              </a:rPr>
              <a:t>t </a:t>
            </a:r>
            <a:r>
              <a:rPr b="0" lang="en-US" sz="1800" spc="-1" strike="noStrike">
                <a:latin typeface="Arial"/>
              </a:rPr>
              <a:t>for</a:t>
            </a:r>
            <a:r>
              <a:rPr b="0" lang="en-US" sz="1800" spc="-1" strike="noStrike">
                <a:latin typeface="Arial"/>
              </a:rPr>
              <a:t>ma</a:t>
            </a:r>
            <a:r>
              <a:rPr b="0" lang="en-US" sz="1800" spc="-1" strike="noStrike">
                <a:latin typeface="Arial"/>
              </a:rPr>
              <a:t>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388440" y="2353320"/>
            <a:ext cx="6994440" cy="5833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tif"/><Relationship Id="rId3" Type="http://schemas.openxmlformats.org/officeDocument/2006/relationships/image" Target="../media/image3.tif"/><Relationship Id="rId4" Type="http://schemas.openxmlformats.org/officeDocument/2006/relationships/image" Target="../media/image4.tif"/><Relationship Id="rId5" Type="http://schemas.openxmlformats.org/officeDocument/2006/relationships/image" Target="../media/image5.png"/><Relationship Id="rId6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1"/>
          <p:cNvGrpSpPr/>
          <p:nvPr/>
        </p:nvGrpSpPr>
        <p:grpSpPr>
          <a:xfrm>
            <a:off x="8280" y="-10440"/>
            <a:ext cx="9093240" cy="8160480"/>
            <a:chOff x="8280" y="-10440"/>
            <a:chExt cx="9093240" cy="8160480"/>
          </a:xfrm>
        </p:grpSpPr>
        <p:grpSp>
          <p:nvGrpSpPr>
            <p:cNvPr id="39" name="Group 2"/>
            <p:cNvGrpSpPr/>
            <p:nvPr/>
          </p:nvGrpSpPr>
          <p:grpSpPr>
            <a:xfrm>
              <a:off x="8280" y="-10440"/>
              <a:ext cx="9093240" cy="8160480"/>
              <a:chOff x="8280" y="-10440"/>
              <a:chExt cx="9093240" cy="8160480"/>
            </a:xfrm>
          </p:grpSpPr>
          <p:pic>
            <p:nvPicPr>
              <p:cNvPr id="40" name="Picture 18" descr=""/>
              <p:cNvPicPr/>
              <p:nvPr/>
            </p:nvPicPr>
            <p:blipFill>
              <a:blip r:embed="rId1"/>
              <a:srcRect l="0" t="2830" r="2357" b="0"/>
              <a:stretch/>
            </p:blipFill>
            <p:spPr>
              <a:xfrm>
                <a:off x="402120" y="196200"/>
                <a:ext cx="2530080" cy="1124280"/>
              </a:xfrm>
              <a:prstGeom prst="rect">
                <a:avLst/>
              </a:prstGeom>
              <a:ln>
                <a:noFill/>
              </a:ln>
            </p:spPr>
          </p:pic>
          <p:grpSp>
            <p:nvGrpSpPr>
              <p:cNvPr id="41" name="Group 3"/>
              <p:cNvGrpSpPr/>
              <p:nvPr/>
            </p:nvGrpSpPr>
            <p:grpSpPr>
              <a:xfrm>
                <a:off x="3622320" y="335520"/>
                <a:ext cx="3798720" cy="922320"/>
                <a:chOff x="3622320" y="335520"/>
                <a:chExt cx="3798720" cy="922320"/>
              </a:xfrm>
            </p:grpSpPr>
            <p:pic>
              <p:nvPicPr>
                <p:cNvPr id="42" name="Picture 5" descr=""/>
                <p:cNvPicPr/>
                <p:nvPr/>
              </p:nvPicPr>
              <p:blipFill>
                <a:blip r:embed="rId2"/>
                <a:stretch/>
              </p:blipFill>
              <p:spPr>
                <a:xfrm>
                  <a:off x="4768200" y="335520"/>
                  <a:ext cx="547560" cy="917280"/>
                </a:xfrm>
                <a:prstGeom prst="rect">
                  <a:avLst/>
                </a:prstGeom>
                <a:ln>
                  <a:noFill/>
                </a:ln>
              </p:spPr>
            </p:pic>
            <p:sp>
              <p:nvSpPr>
                <p:cNvPr id="43" name="CustomShape 4"/>
                <p:cNvSpPr/>
                <p:nvPr/>
              </p:nvSpPr>
              <p:spPr>
                <a:xfrm>
                  <a:off x="4211640" y="883080"/>
                  <a:ext cx="481320" cy="360"/>
                </a:xfrm>
                <a:custGeom>
                  <a:avLst/>
                  <a:gdLst/>
                  <a:ahLst/>
                  <a:rect l="l" t="t" r="r" b="b"/>
                  <a:pathLst>
                    <a:path w="21600" h="21600">
                      <a:moveTo>
                        <a:pt x="0" y="0"/>
                      </a:moveTo>
                      <a:lnTo>
                        <a:pt x="21600" y="2160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  <a:round/>
                  <a:tailEnd len="med" type="triangle" w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44" name="CustomShape 5"/>
                <p:cNvSpPr/>
                <p:nvPr/>
              </p:nvSpPr>
              <p:spPr>
                <a:xfrm>
                  <a:off x="4159440" y="634320"/>
                  <a:ext cx="622440" cy="27216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wrap="none" lIns="90000" rIns="90000" tIns="45000" bIns="45000"/>
                <a:p>
                  <a:pPr>
                    <a:lnSpc>
                      <a:spcPct val="100000"/>
                    </a:lnSpc>
                  </a:pPr>
                  <a:r>
                    <a:rPr b="0" lang="en-US" sz="1200" spc="-1" strike="noStrike">
                      <a:solidFill>
                        <a:srgbClr val="000000"/>
                      </a:solidFill>
                      <a:latin typeface="Calibri"/>
                      <a:ea typeface="DejaVu Sans"/>
                    </a:rPr>
                    <a:t>growth</a:t>
                  </a:r>
                  <a:endParaRPr b="0" lang="en-US" sz="1200" spc="-1" strike="noStrike">
                    <a:latin typeface="Arial"/>
                  </a:endParaRPr>
                </a:p>
              </p:txBody>
            </p:sp>
            <p:pic>
              <p:nvPicPr>
                <p:cNvPr id="45" name="Picture 10" descr=""/>
                <p:cNvPicPr/>
                <p:nvPr/>
              </p:nvPicPr>
              <p:blipFill>
                <a:blip r:embed="rId3"/>
                <a:stretch/>
              </p:blipFill>
              <p:spPr>
                <a:xfrm>
                  <a:off x="5962320" y="340560"/>
                  <a:ext cx="547560" cy="917280"/>
                </a:xfrm>
                <a:prstGeom prst="rect">
                  <a:avLst/>
                </a:prstGeom>
                <a:ln>
                  <a:noFill/>
                </a:ln>
              </p:spPr>
            </p:pic>
            <p:sp>
              <p:nvSpPr>
                <p:cNvPr id="46" name="CustomShape 6"/>
                <p:cNvSpPr/>
                <p:nvPr/>
              </p:nvSpPr>
              <p:spPr>
                <a:xfrm>
                  <a:off x="5334120" y="883080"/>
                  <a:ext cx="494280" cy="360"/>
                </a:xfrm>
                <a:custGeom>
                  <a:avLst/>
                  <a:gdLst/>
                  <a:ahLst/>
                  <a:rect l="l" t="t" r="r" b="b"/>
                  <a:pathLst>
                    <a:path w="21600" h="21600">
                      <a:moveTo>
                        <a:pt x="0" y="0"/>
                      </a:moveTo>
                      <a:lnTo>
                        <a:pt x="21600" y="2160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  <a:round/>
                  <a:tailEnd len="med" type="triangle" w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47" name="CustomShape 7"/>
                <p:cNvSpPr/>
                <p:nvPr/>
              </p:nvSpPr>
              <p:spPr>
                <a:xfrm>
                  <a:off x="5304960" y="471600"/>
                  <a:ext cx="596520" cy="45468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wrap="none" lIns="90000" rIns="90000" tIns="45000" bIns="45000"/>
                <a:p>
                  <a:pPr>
                    <a:lnSpc>
                      <a:spcPct val="100000"/>
                    </a:lnSpc>
                  </a:pPr>
                  <a:r>
                    <a:rPr b="0" lang="en-US" sz="1200" spc="-1" strike="noStrike">
                      <a:solidFill>
                        <a:srgbClr val="000000"/>
                      </a:solidFill>
                      <a:latin typeface="Calibri"/>
                      <a:ea typeface="DejaVu Sans"/>
                    </a:rPr>
                    <a:t>b</a:t>
                  </a:r>
                  <a:r>
                    <a:rPr b="0" lang="en-US" sz="1200" spc="-1" strike="noStrike">
                      <a:solidFill>
                        <a:srgbClr val="000000"/>
                      </a:solidFill>
                      <a:latin typeface="Calibri"/>
                      <a:ea typeface="DejaVu Sans"/>
                    </a:rPr>
                    <a:t>o</a:t>
                  </a:r>
                  <a:r>
                    <a:rPr b="0" lang="en-US" sz="1200" spc="-1" strike="noStrike">
                      <a:solidFill>
                        <a:srgbClr val="000000"/>
                      </a:solidFill>
                      <a:latin typeface="Calibri"/>
                      <a:ea typeface="DejaVu Sans"/>
                    </a:rPr>
                    <a:t>tt</a:t>
                  </a:r>
                  <a:r>
                    <a:rPr b="0" lang="en-US" sz="1200" spc="-1" strike="noStrike">
                      <a:solidFill>
                        <a:srgbClr val="000000"/>
                      </a:solidFill>
                      <a:latin typeface="Calibri"/>
                      <a:ea typeface="DejaVu Sans"/>
                    </a:rPr>
                    <a:t>le</a:t>
                  </a:r>
                  <a:r>
                    <a:rPr b="0" lang="en-US" sz="1200" spc="-1" strike="noStrike">
                      <a:solidFill>
                        <a:srgbClr val="000000"/>
                      </a:solidFill>
                      <a:latin typeface="Calibri"/>
                      <a:ea typeface="DejaVu Sans"/>
                    </a:rPr>
                    <a:t>-</a:t>
                  </a:r>
                  <a:endParaRPr b="0" lang="en-US" sz="1200" spc="-1" strike="noStrike">
                    <a:latin typeface="Arial"/>
                  </a:endParaRPr>
                </a:p>
                <a:p>
                  <a:pPr>
                    <a:lnSpc>
                      <a:spcPct val="100000"/>
                    </a:lnSpc>
                  </a:pPr>
                  <a:r>
                    <a:rPr b="0" lang="en-US" sz="1200" spc="-1" strike="noStrike">
                      <a:solidFill>
                        <a:srgbClr val="000000"/>
                      </a:solidFill>
                      <a:latin typeface="Calibri"/>
                      <a:ea typeface="DejaVu Sans"/>
                    </a:rPr>
                    <a:t>n</a:t>
                  </a:r>
                  <a:r>
                    <a:rPr b="0" lang="en-US" sz="1200" spc="-1" strike="noStrike">
                      <a:solidFill>
                        <a:srgbClr val="000000"/>
                      </a:solidFill>
                      <a:latin typeface="Calibri"/>
                      <a:ea typeface="DejaVu Sans"/>
                    </a:rPr>
                    <a:t>e</a:t>
                  </a:r>
                  <a:r>
                    <a:rPr b="0" lang="en-US" sz="1200" spc="-1" strike="noStrike">
                      <a:solidFill>
                        <a:srgbClr val="000000"/>
                      </a:solidFill>
                      <a:latin typeface="Calibri"/>
                      <a:ea typeface="DejaVu Sans"/>
                    </a:rPr>
                    <a:t>c</a:t>
                  </a:r>
                  <a:r>
                    <a:rPr b="0" lang="en-US" sz="1200" spc="-1" strike="noStrike">
                      <a:solidFill>
                        <a:srgbClr val="000000"/>
                      </a:solidFill>
                      <a:latin typeface="Calibri"/>
                      <a:ea typeface="DejaVu Sans"/>
                    </a:rPr>
                    <a:t>k</a:t>
                  </a:r>
                  <a:endParaRPr b="0" lang="en-US" sz="1200" spc="-1" strike="noStrike">
                    <a:latin typeface="Arial"/>
                  </a:endParaRPr>
                </a:p>
              </p:txBody>
            </p:sp>
            <p:sp>
              <p:nvSpPr>
                <p:cNvPr id="48" name="CustomShape 8"/>
                <p:cNvSpPr/>
                <p:nvPr/>
              </p:nvSpPr>
              <p:spPr>
                <a:xfrm>
                  <a:off x="7082280" y="662760"/>
                  <a:ext cx="338760" cy="36396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wrap="none" lIns="90000" rIns="90000" tIns="45000" bIns="45000"/>
                <a:p>
                  <a:pPr>
                    <a:lnSpc>
                      <a:spcPct val="100000"/>
                    </a:lnSpc>
                  </a:pPr>
                  <a:r>
                    <a:rPr b="0" lang="en-US" sz="1800" spc="-1" strike="noStrike">
                      <a:solidFill>
                        <a:srgbClr val="000000"/>
                      </a:solidFill>
                      <a:latin typeface="Calibri"/>
                      <a:ea typeface="DejaVu Sans"/>
                    </a:rPr>
                    <a:t>…</a:t>
                  </a:r>
                  <a:endParaRPr b="0" lang="en-US" sz="1800" spc="-1" strike="noStrike">
                    <a:latin typeface="Arial"/>
                  </a:endParaRPr>
                </a:p>
              </p:txBody>
            </p:sp>
            <p:pic>
              <p:nvPicPr>
                <p:cNvPr id="49" name="Picture 21" descr=""/>
                <p:cNvPicPr/>
                <p:nvPr/>
              </p:nvPicPr>
              <p:blipFill>
                <a:blip r:embed="rId4"/>
                <a:stretch/>
              </p:blipFill>
              <p:spPr>
                <a:xfrm>
                  <a:off x="3622320" y="335520"/>
                  <a:ext cx="547920" cy="918000"/>
                </a:xfrm>
                <a:prstGeom prst="rect">
                  <a:avLst/>
                </a:prstGeom>
                <a:ln>
                  <a:noFill/>
                </a:ln>
              </p:spPr>
            </p:pic>
            <p:sp>
              <p:nvSpPr>
                <p:cNvPr id="50" name="CustomShape 9"/>
                <p:cNvSpPr/>
                <p:nvPr/>
              </p:nvSpPr>
              <p:spPr>
                <a:xfrm>
                  <a:off x="6573240" y="883080"/>
                  <a:ext cx="481320" cy="360"/>
                </a:xfrm>
                <a:custGeom>
                  <a:avLst/>
                  <a:gdLst/>
                  <a:ahLst/>
                  <a:rect l="l" t="t" r="r" b="b"/>
                  <a:pathLst>
                    <a:path w="21600" h="21600">
                      <a:moveTo>
                        <a:pt x="0" y="0"/>
                      </a:moveTo>
                      <a:lnTo>
                        <a:pt x="21600" y="21600"/>
                      </a:lnTo>
                    </a:path>
                  </a:pathLst>
                </a:custGeom>
                <a:noFill/>
                <a:ln>
                  <a:solidFill>
                    <a:schemeClr val="tx1"/>
                  </a:solidFill>
                  <a:round/>
                  <a:tailEnd len="med" type="triangle" w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51" name="CustomShape 10"/>
                <p:cNvSpPr/>
                <p:nvPr/>
              </p:nvSpPr>
              <p:spPr>
                <a:xfrm>
                  <a:off x="6521040" y="634320"/>
                  <a:ext cx="622440" cy="27216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wrap="none" lIns="90000" rIns="90000" tIns="45000" bIns="45000"/>
                <a:p>
                  <a:pPr>
                    <a:lnSpc>
                      <a:spcPct val="100000"/>
                    </a:lnSpc>
                  </a:pPr>
                  <a:r>
                    <a:rPr b="0" lang="en-US" sz="1200" spc="-1" strike="noStrike">
                      <a:solidFill>
                        <a:srgbClr val="000000"/>
                      </a:solidFill>
                      <a:latin typeface="Calibri"/>
                      <a:ea typeface="DejaVu Sans"/>
                    </a:rPr>
                    <a:t>grow</a:t>
                  </a:r>
                  <a:r>
                    <a:rPr b="0" lang="en-US" sz="1200" spc="-1" strike="noStrike">
                      <a:solidFill>
                        <a:srgbClr val="000000"/>
                      </a:solidFill>
                      <a:latin typeface="Calibri"/>
                      <a:ea typeface="DejaVu Sans"/>
                    </a:rPr>
                    <a:t>th</a:t>
                  </a:r>
                  <a:endParaRPr b="0" lang="en-US" sz="1200" spc="-1" strike="noStrike">
                    <a:latin typeface="Arial"/>
                  </a:endParaRPr>
                </a:p>
              </p:txBody>
            </p:sp>
          </p:grpSp>
          <p:sp>
            <p:nvSpPr>
              <p:cNvPr id="52" name="CustomShape 11"/>
              <p:cNvSpPr/>
              <p:nvPr/>
            </p:nvSpPr>
            <p:spPr>
              <a:xfrm>
                <a:off x="4023360" y="1280160"/>
                <a:ext cx="2941920" cy="5763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90000" rIns="90000" tIns="45000" bIns="45000"/>
              <a:p>
                <a:pPr>
                  <a:lnSpc>
                    <a:spcPct val="100000"/>
                  </a:lnSpc>
                </a:pPr>
                <a:r>
                  <a:rPr b="0" lang="en-US" sz="1200" spc="-1" strike="noStrike">
                    <a:solidFill>
                      <a:srgbClr val="000000"/>
                    </a:solidFill>
                    <a:latin typeface="Calibri"/>
                    <a:ea typeface="DejaVu Sans"/>
                  </a:rPr>
                  <a:t>3 different nutrient environments</a:t>
                </a:r>
                <a:endParaRPr b="0" lang="en-US" sz="1200" spc="-1" strike="noStrike">
                  <a:latin typeface="Arial"/>
                </a:endParaRPr>
              </a:p>
              <a:p>
                <a:pPr>
                  <a:lnSpc>
                    <a:spcPct val="100000"/>
                  </a:lnSpc>
                </a:pPr>
                <a:r>
                  <a:rPr b="0" lang="en-US" sz="1200" spc="-1" strike="noStrike">
                    <a:solidFill>
                      <a:srgbClr val="000000"/>
                    </a:solidFill>
                    <a:latin typeface="Calibri"/>
                    <a:ea typeface="DejaVu Sans"/>
                  </a:rPr>
                  <a:t>M9+ Glucose, Leucine, Citrate</a:t>
                </a: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53" name="CustomShape 12"/>
              <p:cNvSpPr/>
              <p:nvPr/>
            </p:nvSpPr>
            <p:spPr>
              <a:xfrm>
                <a:off x="730080" y="1397160"/>
                <a:ext cx="1783440" cy="333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90000" rIns="90000" tIns="45000" bIns="45000"/>
              <a:p>
                <a:pPr>
                  <a:lnSpc>
                    <a:spcPct val="100000"/>
                  </a:lnSpc>
                </a:pPr>
                <a:r>
                  <a:rPr b="0" lang="en-US" sz="1200" spc="-1" strike="noStrike">
                    <a:solidFill>
                      <a:srgbClr val="000000"/>
                    </a:solidFill>
                    <a:latin typeface="Calibri"/>
                    <a:ea typeface="DejaVu Sans"/>
                  </a:rPr>
                  <a:t>12 different inocula</a:t>
                </a: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54" name="CustomShape 13"/>
              <p:cNvSpPr/>
              <p:nvPr/>
            </p:nvSpPr>
            <p:spPr>
              <a:xfrm>
                <a:off x="3010320" y="693720"/>
                <a:ext cx="596160" cy="23112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55" name="CustomShape 14"/>
              <p:cNvSpPr/>
              <p:nvPr/>
            </p:nvSpPr>
            <p:spPr>
              <a:xfrm>
                <a:off x="8280" y="-10440"/>
                <a:ext cx="316080" cy="3171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90000" rIns="90000" tIns="45000" bIns="45000"/>
              <a:p>
                <a:pPr>
                  <a:lnSpc>
                    <a:spcPct val="100000"/>
                  </a:lnSpc>
                </a:pPr>
                <a:r>
                  <a:rPr b="1" lang="en-US" sz="1400" spc="-1" strike="noStrike">
                    <a:solidFill>
                      <a:srgbClr val="000000"/>
                    </a:solidFill>
                    <a:latin typeface="Arial"/>
                    <a:ea typeface="DejaVu Sans"/>
                  </a:rPr>
                  <a:t>A</a:t>
                </a:r>
                <a:endParaRPr b="0" lang="en-US" sz="1400" spc="-1" strike="noStrike">
                  <a:latin typeface="Arial"/>
                </a:endParaRPr>
              </a:p>
            </p:txBody>
          </p:sp>
          <p:sp>
            <p:nvSpPr>
              <p:cNvPr id="56" name="CustomShape 15"/>
              <p:cNvSpPr/>
              <p:nvPr/>
            </p:nvSpPr>
            <p:spPr>
              <a:xfrm>
                <a:off x="4191120" y="835560"/>
                <a:ext cx="469800" cy="2721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90000" rIns="90000" tIns="45000" bIns="45000"/>
              <a:p>
                <a:pPr>
                  <a:lnSpc>
                    <a:spcPct val="100000"/>
                  </a:lnSpc>
                </a:pPr>
                <a:r>
                  <a:rPr b="0" lang="en-US" sz="1200" spc="-1" strike="noStrike">
                    <a:solidFill>
                      <a:srgbClr val="000000"/>
                    </a:solidFill>
                    <a:latin typeface="Calibri"/>
                    <a:ea typeface="DejaVu Sans"/>
                  </a:rPr>
                  <a:t>48hr</a:t>
                </a: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57" name="CustomShape 16"/>
              <p:cNvSpPr/>
              <p:nvPr/>
            </p:nvSpPr>
            <p:spPr>
              <a:xfrm>
                <a:off x="5320080" y="858600"/>
                <a:ext cx="479160" cy="2721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90000" rIns="90000" tIns="45000" bIns="45000"/>
              <a:p>
                <a:pPr>
                  <a:lnSpc>
                    <a:spcPct val="100000"/>
                  </a:lnSpc>
                </a:pPr>
                <a:r>
                  <a:rPr b="0" lang="en-US" sz="1200" spc="-1" strike="noStrike">
                    <a:solidFill>
                      <a:srgbClr val="000000"/>
                    </a:solidFill>
                    <a:latin typeface="Calibri"/>
                    <a:ea typeface="DejaVu Sans"/>
                  </a:rPr>
                  <a:t>125x</a:t>
                </a:r>
                <a:endParaRPr b="0" lang="en-US" sz="1200" spc="-1" strike="noStrike">
                  <a:latin typeface="Arial"/>
                </a:endParaRPr>
              </a:p>
            </p:txBody>
          </p:sp>
          <p:sp>
            <p:nvSpPr>
              <p:cNvPr id="58" name="CustomShape 17"/>
              <p:cNvSpPr/>
              <p:nvPr/>
            </p:nvSpPr>
            <p:spPr>
              <a:xfrm>
                <a:off x="7318080" y="763920"/>
                <a:ext cx="1783440" cy="333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90000" rIns="90000" tIns="45000" bIns="45000"/>
              <a:p>
                <a:pPr>
                  <a:lnSpc>
                    <a:spcPct val="100000"/>
                  </a:lnSpc>
                </a:pPr>
                <a:r>
                  <a:rPr b="0" lang="en-US" sz="1200" spc="-1" strike="noStrike">
                    <a:solidFill>
                      <a:srgbClr val="000000"/>
                    </a:solidFill>
                    <a:latin typeface="Calibri"/>
                    <a:ea typeface="DejaVu Sans"/>
                  </a:rPr>
                  <a:t>x12</a:t>
                </a:r>
                <a:endParaRPr b="0" lang="en-US" sz="1200" spc="-1" strike="noStrike">
                  <a:latin typeface="Arial"/>
                </a:endParaRPr>
              </a:p>
            </p:txBody>
          </p:sp>
          <p:pic>
            <p:nvPicPr>
              <p:cNvPr id="59" name="" descr=""/>
              <p:cNvPicPr/>
              <p:nvPr/>
            </p:nvPicPr>
            <p:blipFill>
              <a:blip r:embed="rId5"/>
              <a:stretch/>
            </p:blipFill>
            <p:spPr>
              <a:xfrm>
                <a:off x="28440" y="1932480"/>
                <a:ext cx="7772040" cy="6217560"/>
              </a:xfrm>
              <a:prstGeom prst="rect">
                <a:avLst/>
              </a:prstGeom>
              <a:ln>
                <a:noFill/>
              </a:ln>
            </p:spPr>
          </p:pic>
        </p:grpSp>
      </p:grp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1367</TotalTime>
  <Application>LibreOffice/6.0.7.3$Linux_X86_64 LibreOffice_project/00m0$Build-3</Application>
  <Words>32</Words>
  <Paragraphs>21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2019-05-08T14:43:33Z</dcterms:created>
  <dc:creator>Microsoft Office User</dc:creator>
  <dc:description/>
  <dc:language>en-US</dc:language>
  <cp:lastModifiedBy/>
  <dcterms:modified xsi:type="dcterms:W3CDTF">2020-05-07T16:15:17Z</dcterms:modified>
  <cp:revision>12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15.0032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</vt:i4>
  </property>
</Properties>
</file>